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d7e9f3afba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d7e9f3afba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2d7e9f3afba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Google Shape;56;g2d7e9f3afba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2d7e9f3afb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2d7e9f3afb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d7e9f3afba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d7e9f3afba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2d7e9f3afba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2d7e9f3afba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15538" y="2169225"/>
            <a:ext cx="1712925" cy="79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