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7e9f3afb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d7e9f3afb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d7e9f3afb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d7e9f3afb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7e9f3af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7e9f3af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d7e9f3afb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d7e9f3afb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d7e9f3afb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d7e9f3afb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5538" y="2169225"/>
            <a:ext cx="1712925" cy="7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